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6" r:id="rId3"/>
    <p:sldId id="257" r:id="rId4"/>
    <p:sldId id="279" r:id="rId5"/>
    <p:sldId id="278" r:id="rId6"/>
    <p:sldId id="272" r:id="rId7"/>
    <p:sldId id="286" r:id="rId8"/>
    <p:sldId id="281" r:id="rId9"/>
    <p:sldId id="282" r:id="rId10"/>
    <p:sldId id="284" r:id="rId11"/>
    <p:sldId id="259" r:id="rId12"/>
    <p:sldId id="288" r:id="rId13"/>
    <p:sldId id="287" r:id="rId14"/>
    <p:sldId id="289" r:id="rId15"/>
    <p:sldId id="266" r:id="rId16"/>
    <p:sldId id="290" r:id="rId17"/>
    <p:sldId id="273" r:id="rId18"/>
    <p:sldId id="262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66" d="100"/>
          <a:sy n="66" d="100"/>
        </p:scale>
        <p:origin x="12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0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49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6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3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5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24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0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pal Landscape Wallpapers - Top Free Nepal Landscape Background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4207" y="-1286329"/>
            <a:ext cx="12543940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2143125" y="4343400"/>
            <a:ext cx="13873163" cy="3100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MID TERM DEFENSE</a:t>
            </a:r>
            <a:br>
              <a:rPr lang="en-US" sz="6600" b="1" dirty="0" smtClean="0">
                <a:solidFill>
                  <a:schemeClr val="bg1"/>
                </a:solidFill>
              </a:rPr>
            </a:b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759" y="3077528"/>
            <a:ext cx="5773579" cy="164020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One Stop for trekking </a:t>
            </a:r>
            <a:r>
              <a:rPr lang="en-US" b="1" dirty="0">
                <a:solidFill>
                  <a:schemeClr val="bg1"/>
                </a:solidFill>
              </a:rPr>
              <a:t>solution 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947763" y="4723924"/>
            <a:ext cx="3274219" cy="1029176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BCA 4 </a:t>
            </a:r>
            <a:r>
              <a:rPr lang="en-US" sz="1800" dirty="0" err="1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Semester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Laxmi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Thami</a:t>
            </a:r>
            <a:r>
              <a:rPr lang="en-US" sz="1800" dirty="0">
                <a:solidFill>
                  <a:schemeClr val="bg1"/>
                </a:solidFill>
              </a:rPr>
              <a:t> (6-2-263-16-2021)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Siddhartha </a:t>
            </a:r>
            <a:r>
              <a:rPr lang="en-US" sz="1800" dirty="0" err="1">
                <a:solidFill>
                  <a:schemeClr val="bg1"/>
                </a:solidFill>
              </a:rPr>
              <a:t>Shakya</a:t>
            </a:r>
            <a:r>
              <a:rPr lang="en-US" sz="1800" dirty="0">
                <a:solidFill>
                  <a:schemeClr val="bg1"/>
                </a:solidFill>
              </a:rPr>
              <a:t>(6-2-263-29-2021)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-608171" y="4810125"/>
            <a:ext cx="4671536" cy="856298"/>
          </a:xfrm>
          <a:prstGeom prst="rect">
            <a:avLst/>
          </a:prstGeom>
        </p:spPr>
        <p:txBody>
          <a:bodyPr vert="horz" lIns="68580" tIns="34290" rIns="68580" bIns="3429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Kamal </a:t>
            </a:r>
            <a:r>
              <a:rPr lang="en-US" sz="1800" dirty="0" err="1">
                <a:solidFill>
                  <a:schemeClr val="bg1"/>
                </a:solidFill>
              </a:rPr>
              <a:t>Tamrakar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HOD/CO-ORDINATOR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41" y="185219"/>
            <a:ext cx="9162241" cy="66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marL="457200" indent="-457200"/>
            <a:r>
              <a:rPr lang="en-US" dirty="0" smtClean="0">
                <a:solidFill>
                  <a:schemeClr val="bg1"/>
                </a:solidFill>
              </a:rPr>
              <a:t>5.TABLE </a:t>
            </a:r>
            <a:r>
              <a:rPr lang="en-US" dirty="0">
                <a:solidFill>
                  <a:schemeClr val="bg1"/>
                </a:solidFill>
              </a:rPr>
              <a:t>IN DATABASE SCHEMA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dmin\Downloads\OneStopTrekkingGear -Database Schema 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88" y="145143"/>
            <a:ext cx="5502910" cy="5485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267199" y="61976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 SCHEMA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9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1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 smtClean="0">
                <a:solidFill>
                  <a:schemeClr val="bg1"/>
                </a:solidFill>
              </a:rPr>
              <a:t>6. GANTT CHART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4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Gantt chart</a:t>
            </a:r>
          </a:p>
        </p:txBody>
      </p:sp>
      <p:pic>
        <p:nvPicPr>
          <p:cNvPr id="4" name="Content Placeholder 3" descr="gant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" y="1538516"/>
            <a:ext cx="8750182" cy="3706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396" y="2779197"/>
            <a:ext cx="5344668" cy="1325563"/>
          </a:xfrm>
        </p:spPr>
        <p:txBody>
          <a:bodyPr/>
          <a:lstStyle/>
          <a:p>
            <a:pPr marL="457200" indent="-457200"/>
            <a:r>
              <a:rPr lang="en-US" dirty="0" smtClean="0">
                <a:solidFill>
                  <a:schemeClr val="bg1"/>
                </a:solidFill>
              </a:rPr>
              <a:t>7.SCREEN LAYOUT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72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king Gear - The ABCs About The Perfect Hiking Gear - Best Hiking Ge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colorTemperature colorTemp="5600"/>
                    </a14:imgEffect>
                    <a14:imgEffect>
                      <a14:saturation sat="72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0"/>
            <a:ext cx="9144000" cy="71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Expected Outcome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Cultural and Local </a:t>
            </a:r>
            <a:r>
              <a:rPr lang="en-US" b="1" dirty="0" smtClean="0">
                <a:solidFill>
                  <a:schemeClr val="bg1"/>
                </a:solidFill>
              </a:rPr>
              <a:t>Engagement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Community </a:t>
            </a:r>
            <a:r>
              <a:rPr lang="en-US" b="1" dirty="0" smtClean="0">
                <a:solidFill>
                  <a:schemeClr val="bg1"/>
                </a:solidFill>
              </a:rPr>
              <a:t>Involvement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Participation in Tourism </a:t>
            </a:r>
            <a:r>
              <a:rPr lang="en-US" b="1" dirty="0" smtClean="0">
                <a:solidFill>
                  <a:schemeClr val="bg1"/>
                </a:solidFill>
              </a:rPr>
              <a:t>Promotion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pal Trekking Equipment and Gear List - What to Bring | Switchback Trav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1" y="-12700"/>
            <a:ext cx="10415263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Dependency on third-party suppliers and logistics may lead to delays.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Security vulnerabilities in online transactions.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Competition from established offline and online retailers.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184" y="1333502"/>
            <a:ext cx="3154680" cy="412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DFD 0,1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USE CASE DIAGRAM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ACTIVITY DIAGRAM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TABLE IN DATABASE SCHEMA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GANTT CHART</a:t>
            </a:r>
          </a:p>
          <a:p>
            <a:pPr marL="457200" indent="-457200" algn="just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SCREEN LAYOUT</a:t>
            </a:r>
          </a:p>
          <a:p>
            <a:pPr marL="457200" indent="-457200" algn="just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2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Save Money On Camping And Hiking Equipment – Beat the Trai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46928"/>
            <a:ext cx="8988425" cy="75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9" y="3054193"/>
            <a:ext cx="7886700" cy="994172"/>
          </a:xfrm>
        </p:spPr>
        <p:txBody>
          <a:bodyPr/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Things to Know Before Trekking in Nep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827" y="0"/>
            <a:ext cx="103196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 Development of a unique e-commerce website targeting Nepal's trekking market.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Leveraging Nepal's trekking landscape and cultural heritage.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Offering a one-stop destination for adventurous travelers.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Providing curated selection of trekking gear, personalized recommendations, and local expertise.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 Utilizing CRUD for achieving necessary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376000"/>
            <a:ext cx="7886700" cy="2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7586" y="504348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DFD LEVEL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075" y="479424"/>
            <a:ext cx="5254625" cy="4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00463" y="590073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DFD LEVEL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5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2116416"/>
            <a:ext cx="7886700" cy="1325563"/>
          </a:xfrm>
        </p:spPr>
        <p:txBody>
          <a:bodyPr/>
          <a:lstStyle/>
          <a:p>
            <a:pPr lvl="0"/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3.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CASE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12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794" y="172267"/>
            <a:ext cx="3901440" cy="56426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6914" y="6371771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CASE DIAGRAM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9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pal Trekking Packing List | 10 Essential In Packing L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-15875"/>
            <a:ext cx="10363200" cy="69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4879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4.ACTIVITY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5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ivity diagram for online shopping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1" y="0"/>
            <a:ext cx="7104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5577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162</Words>
  <Application>Microsoft Office PowerPoint</Application>
  <PresentationFormat>On-screen Show (4:3)</PresentationFormat>
  <Paragraphs>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1_Blue Waves</vt:lpstr>
      <vt:lpstr>MID TERM DEFENSE </vt:lpstr>
      <vt:lpstr>PowerPoint Presentation</vt:lpstr>
      <vt:lpstr>Introduction</vt:lpstr>
      <vt:lpstr>PowerPoint Presentation</vt:lpstr>
      <vt:lpstr>PowerPoint Presentation</vt:lpstr>
      <vt:lpstr>3.USE CASE DIAGRAM</vt:lpstr>
      <vt:lpstr>PowerPoint Presentation</vt:lpstr>
      <vt:lpstr>4.ACTIVITY DIAGRAM</vt:lpstr>
      <vt:lpstr>PowerPoint Presentation</vt:lpstr>
      <vt:lpstr>PowerPoint Presentation</vt:lpstr>
      <vt:lpstr>5.TABLE IN DATABASE SCHEMA</vt:lpstr>
      <vt:lpstr>PowerPoint Presentation</vt:lpstr>
      <vt:lpstr>PowerPoint Presentation</vt:lpstr>
      <vt:lpstr>6. GANTT CHART</vt:lpstr>
      <vt:lpstr>Gantt chart</vt:lpstr>
      <vt:lpstr>7.SCREEN LAYOUT</vt:lpstr>
      <vt:lpstr>Expected Outcome </vt:lpstr>
      <vt:lpstr>Limitation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Janamaitri Multiple Campus</dc:title>
  <dc:creator>DELL</dc:creator>
  <cp:lastModifiedBy>Microsoft account</cp:lastModifiedBy>
  <cp:revision>38</cp:revision>
  <dcterms:created xsi:type="dcterms:W3CDTF">2024-02-24T17:10:00Z</dcterms:created>
  <dcterms:modified xsi:type="dcterms:W3CDTF">2024-03-28T03:36:30Z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CD5CA5C8981147B6840E6625EDAEF8DF_13</vt:lpwstr>
  </property>
  <property fmtid="{D5CDD505-2E9C-101B-9397-08002B2CF9AE}" pid="3" name="KSOProductBuildVer">
    <vt:lpwstr>1033-12.2.0.13431</vt:lpwstr>
  </property>
</Properties>
</file>